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7A2E-2069-447F-B311-B794B2E1D0E6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4D66-1C50-4AD0-ABB2-7AAB95F23F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0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ADB01A-9213-4493-9E26-3DB60E4D85FA}" type="datetimeFigureOut">
              <a:rPr lang="it-IT" smtClean="0"/>
              <a:pPr/>
              <a:t>20/05/2024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ntoro.anna1981@gmail.com" TargetMode="External"/><Relationship Id="rId2" Type="http://schemas.openxmlformats.org/officeDocument/2006/relationships/hyperlink" Target="mailto:ersiliacossu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6E6ABA6-2496-47C7-ABFA-AE59805E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641" y="3413310"/>
            <a:ext cx="8356209" cy="112628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 2023-2024</a:t>
            </a: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COMPRENSIVO STATALE </a:t>
            </a:r>
            <a:b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“VIA STOCCOLMA”</a:t>
            </a:r>
            <a:endParaRPr lang="it-IT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C3688ED-E0CE-438F-A48B-C0734290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209" y="4279124"/>
            <a:ext cx="10472928" cy="1752600"/>
          </a:xfrm>
        </p:spPr>
        <p:txBody>
          <a:bodyPr>
            <a:normAutofit/>
          </a:bodyPr>
          <a:lstStyle/>
          <a:p>
            <a:pPr algn="r"/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Dott.ssa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Ersilia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Cossu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Dott.ssa Anna Santoro                   </a:t>
            </a:r>
          </a:p>
          <a:p>
            <a:pPr algn="r"/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22 idee su Sportello ascolto | psicologia, immagin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84" y="252919"/>
            <a:ext cx="4803529" cy="2666366"/>
          </a:xfrm>
          <a:prstGeom prst="rect">
            <a:avLst/>
          </a:prstGeom>
          <a:noFill/>
        </p:spPr>
      </p:pic>
      <p:pic>
        <p:nvPicPr>
          <p:cNvPr id="6150" name="Picture 6" descr="Sportello di ascolto e consulenza psicolog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06" y="4095344"/>
            <a:ext cx="4074917" cy="27626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756" y="194554"/>
            <a:ext cx="4182893" cy="31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1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E557FE6-5052-4921-BA36-68B04528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F88789-35B4-4317-92A1-3D818B16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5" y="1505243"/>
            <a:ext cx="10013437" cy="4726745"/>
          </a:xfrm>
        </p:spPr>
        <p:txBody>
          <a:bodyPr>
            <a:normAutofit fontScale="85000" lnSpcReduction="20000"/>
          </a:bodyPr>
          <a:lstStyle/>
          <a:p>
            <a:pPr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una alleanza educativa Scuola-Famiglia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intervento scolastico di ascolto e di supporto psicologico individuale e di gruppo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alunni e insegnanti;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ascolto e supporto  ai genitori degli alunni;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Prevenire il disagio scolastico e promuovere il benessere a scuola;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Migliorare la qualità della vita a scuola con risvolti positivi anche a casa;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Accrescere il senso di efficacia personale 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autostima dei bambini e dei ragazzi;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la motivazione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apprendere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stare bene a scuola;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Sviluppare il vissuto di appartenenza al gruppo dei pari, il piacere di stare a scuola e di imparare insieme agli altri in un clima di collaborazione e aiuto reciproco.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7CFB3A-1904-4B86-9296-C25F0763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   SERVIZIO </a:t>
            </a:r>
            <a:r>
              <a:rPr lang="it-IT" b="1" dirty="0"/>
              <a:t>PSICOLOGIA SCOLASTICA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72831DE-7285-48C3-B325-7C26648D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SOSTEGNO ALLA GENITORIALITA’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valorizzazione 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 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specifiche della famiglia intesa come primo ed importante nucleo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educativo-relazionale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colloqui con  i ragazzi e i genitori potranno svolgersi in presenza, via telefono o videochiamata.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INSEGNANTI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promuovere la riflessione sui bisogni di ogni singolo alunno e sul gruppo classe.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INDIVIDUALE AGLI STUDENTI.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s://tse4.mm.bing.net/th?id=OIP.re99u6dDa_tTEhJP_GxDtwHaHB&amp;pid=Api&amp;P=0&amp;w=165&amp;h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301" y="618978"/>
            <a:ext cx="1469699" cy="139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7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1E0C28-541F-4219-8766-E68B95D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MODALITA’ </a:t>
            </a:r>
            <a:r>
              <a:rPr lang="it-IT" dirty="0" err="1" smtClean="0"/>
              <a:t>DI</a:t>
            </a:r>
            <a:r>
              <a:rPr lang="it-IT" dirty="0" smtClean="0"/>
              <a:t> ACCESSO AL SERVIZIO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42491A0-2992-4776-AF4C-AEE6273C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b="1" u="sng" dirty="0" smtClean="0"/>
              <a:t>Tutti i genitori </a:t>
            </a:r>
            <a:r>
              <a:rPr lang="it-IT" sz="1600" dirty="0" smtClean="0"/>
              <a:t>potranno avere un appuntamento per un colloquio con le Psicologhe che lavoreranno in equipe sia per  la scuola primaria che per la secondaria, inviando un messaggio  o una mail indicando il nome del proprio figlio e la classe. Sarete da noi contattati prima possibile per concordare un appuntamento. </a:t>
            </a:r>
          </a:p>
          <a:p>
            <a:pPr>
              <a:buNone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FF0000"/>
                </a:solidFill>
              </a:rPr>
              <a:t>Il servizio è attivo dal 15 maggio al 31 dicembre 2024</a:t>
            </a:r>
            <a:r>
              <a:rPr lang="it-IT" sz="1600" dirty="0" smtClean="0"/>
              <a:t>, i genitori interessati ad usufruirne, per se e per i propri figli possono contattare le professioniste, consegnare il modulo di consenso informato firmato da entrambi i genitori per autorizzare i colloqui individuali del proprio figlio/figlia.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/>
              <a:t>Gli studenti (scuola secondaria) </a:t>
            </a:r>
            <a:r>
              <a:rPr lang="it-IT" sz="1600" dirty="0" smtClean="0"/>
              <a:t>potranno consegnare il modulo al docente coordinatore di classe o direttamente alla Psicologa e chiedere l’appuntamento durante l’0rario scolastico previa autorizzazione all’uscita dalla classe da parte del docente presente, o nel pomeriggio durante la settimana in modalità presenza a scuola o videochiamata.</a:t>
            </a:r>
          </a:p>
          <a:p>
            <a:pPr algn="just">
              <a:buNone/>
            </a:pPr>
            <a:r>
              <a:rPr lang="it-IT" sz="1600" dirty="0" smtClean="0"/>
              <a:t>Per gli interventi in classe, al bisogno, </a:t>
            </a:r>
            <a:r>
              <a:rPr lang="it-IT" sz="1600" b="1" u="sng" dirty="0" smtClean="0"/>
              <a:t>i docenti</a:t>
            </a:r>
            <a:r>
              <a:rPr lang="it-IT" sz="1600" b="1" dirty="0" smtClean="0"/>
              <a:t> della primaria e secondaria </a:t>
            </a:r>
            <a:r>
              <a:rPr lang="it-IT" sz="1600" dirty="0" smtClean="0"/>
              <a:t>possono contattarci telefonicamente per prendere accordi. </a:t>
            </a:r>
          </a:p>
          <a:p>
            <a:pPr algn="just">
              <a:buFont typeface="Wingdings" pitchFamily="2" charset="2"/>
              <a:buChar char="Ø"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>
                <a:solidFill>
                  <a:srgbClr val="FF0000"/>
                </a:solidFill>
              </a:rPr>
              <a:t>COLLOQUI IN PRESENZA SCUOLA SECONDARIA  PRIMO PIANO    -  AULA COVID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>
                <a:solidFill>
                  <a:srgbClr val="FF0000"/>
                </a:solidFill>
              </a:rPr>
              <a:t>COLLOQUI IN PRESENZA SCUOLA PRIMARIA PRIMO PIANO</a:t>
            </a:r>
          </a:p>
          <a:p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32298" y="5437761"/>
          <a:ext cx="108949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89"/>
                <a:gridCol w="5447489"/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it-IT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Dott.ssa </a:t>
                      </a:r>
                      <a:r>
                        <a:rPr kumimoji="0" lang="it-IT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Cossu</a:t>
                      </a:r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Ersilia Telefono 3394535132  </a:t>
                      </a:r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ersiliacossu@gmail.com</a:t>
                      </a:r>
                      <a:endParaRPr kumimoji="0" lang="it-IT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Dott.ssa Santoro</a:t>
                      </a:r>
                      <a:r>
                        <a:rPr lang="it-IT" baseline="0" dirty="0" smtClean="0"/>
                        <a:t> Anna 3664502963</a:t>
                      </a:r>
                    </a:p>
                    <a:p>
                      <a:r>
                        <a:rPr lang="it-IT" baseline="0" dirty="0" smtClean="0">
                          <a:hlinkClick r:id="rId3"/>
                        </a:rPr>
                        <a:t>santoro.anna1981@gmail.com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772</TotalTime>
  <Words>400</Words>
  <Application>Microsoft Office PowerPoint</Application>
  <PresentationFormat>Personalizzato</PresentationFormat>
  <Paragraphs>33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Flow</vt:lpstr>
      <vt:lpstr>   A.S. 2023-2024  ISTITUTO COMPRENSIVO STATALE  “VIA STOCCOLMA”</vt:lpstr>
      <vt:lpstr>OBIETTIVI</vt:lpstr>
      <vt:lpstr>   SERVIZIO PSICOLOGIA SCOLASTICA</vt:lpstr>
      <vt:lpstr>MODALITA’ DI ACCESSO AL SERVIZIO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 SPAZIO PER TUTTI</dc:title>
  <dc:creator>Maria Valeria Camboni</dc:creator>
  <cp:lastModifiedBy>Manca</cp:lastModifiedBy>
  <cp:revision>36</cp:revision>
  <dcterms:created xsi:type="dcterms:W3CDTF">2019-02-06T09:11:16Z</dcterms:created>
  <dcterms:modified xsi:type="dcterms:W3CDTF">2024-05-20T07:43:40Z</dcterms:modified>
</cp:coreProperties>
</file>